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1364-757D-4BE1-AA36-9C2F94703B96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E7C3-0A11-4275-8061-53305A172C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799"/>
          </a:xfrm>
        </p:spPr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Image result for compu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compu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commerceS2\Desktop\Gokila\c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76962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Fourth generation (1971-1980) VLSI microprocessor based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dirty="0" smtClean="0"/>
              <a:t>Storage – Semiconductor memory, 1000 MB disks</a:t>
            </a:r>
          </a:p>
          <a:p>
            <a:r>
              <a:rPr lang="en-US" dirty="0" smtClean="0"/>
              <a:t>Software – FORTRAN-77,PASCAL,COBOL 74</a:t>
            </a:r>
          </a:p>
          <a:p>
            <a:r>
              <a:rPr lang="en-US" dirty="0" smtClean="0"/>
              <a:t>Applications – personal </a:t>
            </a:r>
            <a:r>
              <a:rPr lang="en-US" dirty="0" err="1" smtClean="0"/>
              <a:t>computers,graphics</a:t>
            </a:r>
            <a:r>
              <a:rPr lang="en-US" dirty="0" smtClean="0"/>
              <a:t> oriented system,</a:t>
            </a:r>
            <a:endParaRPr lang="en-US" dirty="0"/>
          </a:p>
        </p:txBody>
      </p:sp>
      <p:pic>
        <p:nvPicPr>
          <p:cNvPr id="12290" name="Picture 2" descr="C:\Users\commerceS2\Desktop\Gokila\cs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600200"/>
            <a:ext cx="43434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Fifth generation (1980-onwards) ULSI microprocessor(Artificial Intelligence) based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4191000" cy="4297363"/>
          </a:xfrm>
        </p:spPr>
        <p:txBody>
          <a:bodyPr/>
          <a:lstStyle/>
          <a:p>
            <a:r>
              <a:rPr lang="en-US" dirty="0" smtClean="0"/>
              <a:t>Millions of transistors</a:t>
            </a:r>
          </a:p>
          <a:p>
            <a:r>
              <a:rPr lang="en-US" dirty="0" smtClean="0"/>
              <a:t>64 bit</a:t>
            </a:r>
          </a:p>
          <a:p>
            <a:r>
              <a:rPr lang="en-US" dirty="0" smtClean="0"/>
              <a:t>Used Artificial Intelligence</a:t>
            </a:r>
          </a:p>
          <a:p>
            <a:r>
              <a:rPr lang="en-US" dirty="0" smtClean="0"/>
              <a:t>Software - </a:t>
            </a:r>
            <a:r>
              <a:rPr lang="en-US" dirty="0"/>
              <a:t>C and C++, Java, </a:t>
            </a:r>
            <a:r>
              <a:rPr lang="en-US" dirty="0" err="1"/>
              <a:t>.Net</a:t>
            </a:r>
            <a:endParaRPr lang="en-US" dirty="0"/>
          </a:p>
        </p:txBody>
      </p:sp>
      <p:pic>
        <p:nvPicPr>
          <p:cNvPr id="13315" name="Picture 3" descr="C:\Users\commerceS2\Desktop\Gokila\cs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209800"/>
            <a:ext cx="34290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0960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is an electronic device that is designed to work with Information.</a:t>
            </a:r>
          </a:p>
          <a:p>
            <a:r>
              <a:rPr lang="en-US" dirty="0" smtClean="0"/>
              <a:t>The term computer is derived from the Latin “</a:t>
            </a:r>
            <a:r>
              <a:rPr lang="en-US" dirty="0" err="1" smtClean="0"/>
              <a:t>Computare</a:t>
            </a:r>
            <a:r>
              <a:rPr lang="en-US" dirty="0" smtClean="0"/>
              <a:t>” which means “to calculate”.</a:t>
            </a:r>
          </a:p>
          <a:p>
            <a:r>
              <a:rPr lang="en-US" dirty="0" smtClean="0"/>
              <a:t>It cannot do anything without a program.</a:t>
            </a:r>
          </a:p>
          <a:p>
            <a:r>
              <a:rPr lang="en-US" dirty="0" smtClean="0"/>
              <a:t>It represents the decimal numbers through a string of binary digits.</a:t>
            </a:r>
            <a:endParaRPr lang="en-US" dirty="0"/>
          </a:p>
        </p:txBody>
      </p:sp>
      <p:pic>
        <p:nvPicPr>
          <p:cNvPr id="4097" name="Picture 1" descr="C:\Users\commerceS2\Desktop\Gokila\c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1371600"/>
            <a:ext cx="28194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5029200"/>
          </a:xfrm>
        </p:spPr>
        <p:txBody>
          <a:bodyPr/>
          <a:lstStyle/>
          <a:p>
            <a:r>
              <a:rPr lang="en-US" dirty="0"/>
              <a:t>In 1642 </a:t>
            </a:r>
            <a:r>
              <a:rPr lang="en-US" dirty="0" err="1"/>
              <a:t>Blaise</a:t>
            </a:r>
            <a:r>
              <a:rPr lang="en-US" dirty="0"/>
              <a:t> Pascal (a famous French mathematician) invented an adding machine based on mechanical gears in which numbers were represented by the cogs on the wheels.</a:t>
            </a:r>
          </a:p>
        </p:txBody>
      </p:sp>
      <p:pic>
        <p:nvPicPr>
          <p:cNvPr id="6148" name="Picture 4" descr="C:\Users\commerceS2\Desktop\Gokila\c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00200"/>
            <a:ext cx="2857500" cy="2447925"/>
          </a:xfrm>
          <a:prstGeom prst="rect">
            <a:avLst/>
          </a:prstGeom>
          <a:noFill/>
        </p:spPr>
      </p:pic>
      <p:pic>
        <p:nvPicPr>
          <p:cNvPr id="6149" name="Picture 5" descr="C:\Users\commerceS2\Desktop\Gokila\cs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648200"/>
            <a:ext cx="34290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The computer as we know it today had its beginning with a 19th century English mathematics professor name Charles Babbage.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He designed the Analytical Engine and it was this design that the basic framework of the computers of today are based on.</a:t>
            </a:r>
          </a:p>
        </p:txBody>
      </p:sp>
      <p:pic>
        <p:nvPicPr>
          <p:cNvPr id="7170" name="Picture 2" descr="C:\Users\commerceS2\Desktop\Gokila\cs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524000"/>
            <a:ext cx="24384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Analytical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876800"/>
          </a:xfrm>
        </p:spPr>
        <p:txBody>
          <a:bodyPr/>
          <a:lstStyle/>
          <a:p>
            <a:r>
              <a:rPr lang="en-US" dirty="0"/>
              <a:t>Analytical Engine 1833could store numbers</a:t>
            </a:r>
          </a:p>
          <a:p>
            <a:r>
              <a:rPr lang="en-US" dirty="0" smtClean="0"/>
              <a:t>powered </a:t>
            </a:r>
            <a:r>
              <a:rPr lang="en-US" dirty="0"/>
              <a:t>by </a:t>
            </a:r>
            <a:r>
              <a:rPr lang="en-US" dirty="0" smtClean="0"/>
              <a:t>steam</a:t>
            </a:r>
            <a:endParaRPr lang="en-US" dirty="0"/>
          </a:p>
          <a:p>
            <a:r>
              <a:rPr lang="en-US" dirty="0"/>
              <a:t>accurate to six decimal places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 descr="C:\Users\commerceS2\Desktop\Gokila\cs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752600"/>
            <a:ext cx="26670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First Generation (1946-1959) </a:t>
            </a:r>
            <a:r>
              <a:rPr lang="en-US" b="1" dirty="0"/>
              <a:t>Vacuum tube </a:t>
            </a:r>
            <a:r>
              <a:rPr lang="en-US" b="1" dirty="0" smtClean="0"/>
              <a:t>based</a:t>
            </a:r>
          </a:p>
          <a:p>
            <a:r>
              <a:rPr lang="en-US" b="1" dirty="0" smtClean="0"/>
              <a:t>Second generation (1959-1965) </a:t>
            </a:r>
            <a:r>
              <a:rPr lang="en-US" b="1" dirty="0"/>
              <a:t>Transistor </a:t>
            </a:r>
            <a:r>
              <a:rPr lang="en-US" b="1" dirty="0" smtClean="0"/>
              <a:t>based</a:t>
            </a:r>
          </a:p>
          <a:p>
            <a:r>
              <a:rPr lang="en-US" b="1" dirty="0" smtClean="0"/>
              <a:t>Third generation (1965-1971) Integrated Circuit based</a:t>
            </a:r>
          </a:p>
          <a:p>
            <a:r>
              <a:rPr lang="en-US" b="1" dirty="0" smtClean="0"/>
              <a:t>Fourth generation (1971-1980</a:t>
            </a:r>
            <a:r>
              <a:rPr lang="en-US" b="1" dirty="0"/>
              <a:t>)</a:t>
            </a:r>
            <a:r>
              <a:rPr lang="en-US" b="1" dirty="0" smtClean="0"/>
              <a:t> </a:t>
            </a:r>
            <a:r>
              <a:rPr lang="en-US" b="1" dirty="0"/>
              <a:t>VLSI microprocessor </a:t>
            </a:r>
            <a:r>
              <a:rPr lang="en-US" b="1" dirty="0" smtClean="0"/>
              <a:t>based</a:t>
            </a:r>
          </a:p>
          <a:p>
            <a:r>
              <a:rPr lang="en-US" b="1" dirty="0" smtClean="0"/>
              <a:t>Fifth generation (1980-onwards) ULSI microprocessor(</a:t>
            </a:r>
            <a:r>
              <a:rPr lang="en-US" b="1" dirty="0"/>
              <a:t>Artificial </a:t>
            </a:r>
            <a:r>
              <a:rPr lang="en-US" b="1" dirty="0" smtClean="0"/>
              <a:t>Intelligence) based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First Generation (1946-1959) Vacuum tube based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Storage Device – Magnetic drum, 1 KB memory</a:t>
            </a:r>
          </a:p>
          <a:p>
            <a:r>
              <a:rPr lang="en-US" dirty="0" smtClean="0"/>
              <a:t>Software – Machine and Assembly language</a:t>
            </a:r>
          </a:p>
          <a:p>
            <a:r>
              <a:rPr lang="en-US" dirty="0" smtClean="0"/>
              <a:t>Application – Scientific and simple business systems</a:t>
            </a:r>
            <a:endParaRPr lang="en-US" dirty="0"/>
          </a:p>
        </p:txBody>
      </p:sp>
      <p:pic>
        <p:nvPicPr>
          <p:cNvPr id="9218" name="Picture 2" descr="C:\Users\commerceS2\Desktop\Gokila\cs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676400"/>
            <a:ext cx="27432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Second generation (1959-1965) Transistor based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54102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Storage Device – Magnetic tapes, disk, 100 KB memory</a:t>
            </a:r>
          </a:p>
          <a:p>
            <a:r>
              <a:rPr lang="en-US" dirty="0" smtClean="0"/>
              <a:t>Software – FORTRAN, COBOL, Batch operating system</a:t>
            </a:r>
          </a:p>
          <a:p>
            <a:r>
              <a:rPr lang="en-US" dirty="0" smtClean="0"/>
              <a:t>Applications – Extensive Business applications, engineering &amp; Scientific research</a:t>
            </a:r>
            <a:endParaRPr lang="en-US" dirty="0"/>
          </a:p>
        </p:txBody>
      </p:sp>
      <p:pic>
        <p:nvPicPr>
          <p:cNvPr id="10242" name="Picture 2" descr="C:\Users\commerceS2\Desktop\Gokila\cs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905000"/>
            <a:ext cx="33528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Third generation (1965-1971) Integrated Circuit based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5257800"/>
          </a:xfrm>
        </p:spPr>
        <p:txBody>
          <a:bodyPr/>
          <a:lstStyle/>
          <a:p>
            <a:r>
              <a:rPr lang="en-US" dirty="0" smtClean="0"/>
              <a:t>Storage Devices – High speed magnetic cores, large disk, 1 MB memory</a:t>
            </a:r>
          </a:p>
          <a:p>
            <a:r>
              <a:rPr lang="en-US" dirty="0" smtClean="0"/>
              <a:t>Software – FORTRAN-IV,COBOL 68</a:t>
            </a:r>
          </a:p>
          <a:p>
            <a:r>
              <a:rPr lang="en-US" dirty="0" smtClean="0"/>
              <a:t>Applications – on-line system, Database management system</a:t>
            </a:r>
            <a:endParaRPr lang="en-US" dirty="0"/>
          </a:p>
        </p:txBody>
      </p:sp>
      <p:pic>
        <p:nvPicPr>
          <p:cNvPr id="11266" name="Picture 2" descr="C:\Users\commerceS2\Desktop\Gokila\cs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676400"/>
            <a:ext cx="3810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323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Computer</vt:lpstr>
      <vt:lpstr>Computer</vt:lpstr>
      <vt:lpstr>History of Computer</vt:lpstr>
      <vt:lpstr>Slide 4</vt:lpstr>
      <vt:lpstr>Features of Analytical Engine</vt:lpstr>
      <vt:lpstr>Evolution of Computer</vt:lpstr>
      <vt:lpstr>First Generation (1946-1959) Vacuum tube based </vt:lpstr>
      <vt:lpstr>Second generation (1959-1965) Transistor based </vt:lpstr>
      <vt:lpstr>Third generation (1965-1971) Integrated Circuit based </vt:lpstr>
      <vt:lpstr>Fourth generation (1971-1980) VLSI microprocessor based </vt:lpstr>
      <vt:lpstr>Fifth generation (1980-onwards) ULSI microprocessor(Artificial Intelligence) based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</dc:title>
  <dc:creator>commerceS2</dc:creator>
  <cp:lastModifiedBy>commerceS2</cp:lastModifiedBy>
  <cp:revision>5</cp:revision>
  <dcterms:created xsi:type="dcterms:W3CDTF">2018-11-20T10:27:21Z</dcterms:created>
  <dcterms:modified xsi:type="dcterms:W3CDTF">2018-11-20T11:10:48Z</dcterms:modified>
</cp:coreProperties>
</file>